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Nunito SemiBold"/>
      <p:regular r:id="rId10"/>
      <p:bold r:id="rId11"/>
      <p:italic r:id="rId12"/>
      <p:boldItalic r:id="rId13"/>
    </p:embeddedFont>
    <p:embeddedFont>
      <p:font typeface="Nuni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font" Target="fonts/NunitoSemiBold-bold.fntdata"/><Relationship Id="rId10" Type="http://schemas.openxmlformats.org/officeDocument/2006/relationships/font" Target="fonts/NunitoSemiBold-regular.fntdata"/><Relationship Id="rId13" Type="http://schemas.openxmlformats.org/officeDocument/2006/relationships/font" Target="fonts/NunitoSemiBold-boldItalic.fntdata"/><Relationship Id="rId12"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bold.fntdata"/><Relationship Id="rId14" Type="http://schemas.openxmlformats.org/officeDocument/2006/relationships/font" Target="fonts/Nunito-regular.fntdata"/><Relationship Id="rId17" Type="http://schemas.openxmlformats.org/officeDocument/2006/relationships/font" Target="fonts/Nunito-boldItalic.fntdata"/><Relationship Id="rId16" Type="http://schemas.openxmlformats.org/officeDocument/2006/relationships/font" Target="fonts/Nuni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2f0a0a8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2f0a0a8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bc2f0a0a8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 To Freshdesk</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CC Agent Training Manual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7286625" y="3069507"/>
            <a:ext cx="4435500" cy="3467100"/>
          </a:xfrm>
          <a:prstGeom prst="rect">
            <a:avLst/>
          </a:prstGeom>
        </p:spPr>
        <p:txBody>
          <a:bodyPr anchorCtr="0" anchor="t" bIns="45700" lIns="91425" spcFirstLastPara="1" rIns="91425" wrap="square" tIns="45700">
            <a:noAutofit/>
          </a:bodyPr>
          <a:lstStyle/>
          <a:p>
            <a:pPr indent="-393700" lvl="0" marL="457200" rtl="0" algn="l">
              <a:lnSpc>
                <a:spcPct val="100000"/>
              </a:lnSpc>
              <a:spcBef>
                <a:spcPts val="1000"/>
              </a:spcBef>
              <a:spcAft>
                <a:spcPts val="0"/>
              </a:spcAft>
              <a:buSzPts val="2600"/>
              <a:buFont typeface="Nunito SemiBold"/>
              <a:buAutoNum type="arabicPeriod"/>
            </a:pPr>
            <a:r>
              <a:rPr lang="en-US" sz="2600">
                <a:latin typeface="Nunito SemiBold"/>
                <a:ea typeface="Nunito SemiBold"/>
                <a:cs typeface="Nunito SemiBold"/>
                <a:sym typeface="Nunito SemiBold"/>
              </a:rPr>
              <a:t>The Freshdesk platform</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Creating Support Tickets</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Ticket Management</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User Management</a:t>
            </a:r>
            <a:endParaRPr sz="2600">
              <a:latin typeface="Nunito SemiBold"/>
              <a:ea typeface="Nunito SemiBold"/>
              <a:cs typeface="Nunito SemiBold"/>
              <a:sym typeface="Nunito SemiBold"/>
            </a:endParaRPr>
          </a:p>
          <a:p>
            <a:pPr indent="-393700" lvl="0" marL="457200" rtl="0" algn="l">
              <a:lnSpc>
                <a:spcPct val="100000"/>
              </a:lnSpc>
              <a:spcBef>
                <a:spcPts val="0"/>
              </a:spcBef>
              <a:spcAft>
                <a:spcPts val="0"/>
              </a:spcAft>
              <a:buSzPts val="2600"/>
              <a:buFont typeface="Nunito SemiBold"/>
              <a:buAutoNum type="arabicPeriod"/>
            </a:pPr>
            <a:r>
              <a:rPr lang="en-US" sz="2600">
                <a:latin typeface="Nunito SemiBold"/>
                <a:ea typeface="Nunito SemiBold"/>
                <a:cs typeface="Nunito SemiBold"/>
                <a:sym typeface="Nunito SemiBold"/>
              </a:rPr>
              <a:t>Reporting In Freshdesk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79" name="Google Shape;179;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800"/>
              <a:t>Coming soon...</a:t>
            </a:r>
            <a:endParaRPr sz="18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t/>
            </a:r>
            <a:endParaRPr/>
          </a:p>
        </p:txBody>
      </p:sp>
      <p:sp>
        <p:nvSpPr>
          <p:cNvPr id="187" name="Google Shape;187;p2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
        <p:nvSpPr>
          <p:cNvPr id="188" name="Google Shape;188;p22"/>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k.nyawallow@kokonetworks.com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